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10"/>
  </p:notesMasterIdLst>
  <p:sldIdLst>
    <p:sldId id="294" r:id="rId2"/>
    <p:sldId id="268" r:id="rId3"/>
    <p:sldId id="300" r:id="rId4"/>
    <p:sldId id="302" r:id="rId5"/>
    <p:sldId id="304" r:id="rId6"/>
    <p:sldId id="305" r:id="rId7"/>
    <p:sldId id="303" r:id="rId8"/>
    <p:sldId id="26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99FF"/>
    <a:srgbClr val="000000"/>
    <a:srgbClr val="00937C"/>
    <a:srgbClr val="00876E"/>
    <a:srgbClr val="6AC1B4"/>
    <a:srgbClr val="4FAC9B"/>
    <a:srgbClr val="36A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3" autoAdjust="0"/>
    <p:restoredTop sz="93636" autoAdjust="0"/>
  </p:normalViewPr>
  <p:slideViewPr>
    <p:cSldViewPr snapToGrid="0">
      <p:cViewPr>
        <p:scale>
          <a:sx n="76" d="100"/>
          <a:sy n="76" d="100"/>
        </p:scale>
        <p:origin x="-46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2D0AD-7197-4318-BCBA-F5E4225D5193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D8A73-26EA-463A-B225-C827769563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621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3D8A73-26EA-463A-B225-C8277695636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339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814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527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795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77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91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0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58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17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846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500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639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94F1C-59F9-430B-9490-9C8CC7593169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FEF68-0A33-44F6-B646-F135981579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32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9" b="22331"/>
          <a:stretch/>
        </p:blipFill>
        <p:spPr>
          <a:xfrm>
            <a:off x="184207" y="245534"/>
            <a:ext cx="1476632" cy="8297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5" t="27405" r="2361" b="13577"/>
          <a:stretch/>
        </p:blipFill>
        <p:spPr>
          <a:xfrm>
            <a:off x="7477882" y="3928247"/>
            <a:ext cx="4037314" cy="271044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07478" y="1613064"/>
            <a:ext cx="113981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00876E"/>
                </a:solidFill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Тема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876E"/>
              </a:solidFill>
              <a:effectLst/>
              <a:uLnTx/>
              <a:uFillTx/>
              <a:latin typeface="Arial" panose="020B0604020202020204" pitchFamily="34" charset="0"/>
              <a:ea typeface="Atyp Display Medium" panose="00000600000000000000" pitchFamily="2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1009" y="4886976"/>
            <a:ext cx="58375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*******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048702" y="790549"/>
            <a:ext cx="9110710" cy="0"/>
          </a:xfrm>
          <a:prstGeom prst="line">
            <a:avLst/>
          </a:prstGeom>
          <a:ln w="19050">
            <a:solidFill>
              <a:srgbClr val="36A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959867" y="421217"/>
            <a:ext cx="98458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876E"/>
                </a:solidFill>
                <a:effectLst/>
                <a:uLnTx/>
                <a:uFillTx/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НАО «Восточно-Казахстанский технический университет имени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876E"/>
                </a:solidFill>
                <a:effectLst/>
                <a:uLnTx/>
                <a:uFillTx/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Д.Серикбаева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876E"/>
                </a:solidFill>
                <a:effectLst/>
                <a:uLnTx/>
                <a:uFillTx/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99259" y="2426537"/>
            <a:ext cx="11554690" cy="720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по научно-исследовательской работе за 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семестр 2025-2026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уч.года</a:t>
            </a:r>
            <a:endParaRPr lang="en-GB" altLang="en-US" sz="20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462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9" b="22331"/>
          <a:stretch/>
        </p:blipFill>
        <p:spPr>
          <a:xfrm>
            <a:off x="184207" y="245534"/>
            <a:ext cx="1476632" cy="82973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660839" y="891232"/>
            <a:ext cx="8333380" cy="0"/>
          </a:xfrm>
          <a:prstGeom prst="line">
            <a:avLst/>
          </a:prstGeom>
          <a:ln w="38100">
            <a:solidFill>
              <a:srgbClr val="0087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977217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53874" y="275996"/>
            <a:ext cx="3032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876E"/>
                </a:solidFill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Актуальность</a:t>
            </a:r>
            <a:endParaRPr lang="en-US" sz="3200" b="1" dirty="0">
              <a:solidFill>
                <a:srgbClr val="00876E"/>
              </a:solidFill>
              <a:latin typeface="Arial" panose="020B0604020202020204" pitchFamily="34" charset="0"/>
              <a:ea typeface="Atyp Display Medium" panose="000006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830" y="1277257"/>
            <a:ext cx="11538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800" i="1" dirty="0" smtClean="0">
                <a:latin typeface="Times New Roman" panose="02020603050405020304" pitchFamily="18" charset="0"/>
                <a:ea typeface="Atyp Display Medium" panose="00000600000000000000" pitchFamily="2" charset="0"/>
                <a:cs typeface="Times New Roman" panose="02020603050405020304" pitchFamily="18" charset="0"/>
              </a:rPr>
              <a:t>****</a:t>
            </a:r>
            <a:r>
              <a:rPr lang="ru-RU" sz="2800" dirty="0" smtClean="0">
                <a:latin typeface="Times New Roman"/>
                <a:ea typeface="Calibri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91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9" b="22331"/>
          <a:stretch/>
        </p:blipFill>
        <p:spPr>
          <a:xfrm>
            <a:off x="184207" y="245534"/>
            <a:ext cx="1476632" cy="82973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660839" y="891232"/>
            <a:ext cx="8333380" cy="0"/>
          </a:xfrm>
          <a:prstGeom prst="line">
            <a:avLst/>
          </a:prstGeom>
          <a:ln w="38100">
            <a:solidFill>
              <a:srgbClr val="0087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977217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108289" y="275996"/>
            <a:ext cx="31043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876E"/>
                </a:solidFill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Цель и </a:t>
            </a:r>
            <a:r>
              <a:rPr lang="ru-RU" sz="3200" b="1" dirty="0" smtClean="0">
                <a:solidFill>
                  <a:srgbClr val="00876E"/>
                </a:solidFill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задачи</a:t>
            </a:r>
            <a:endParaRPr lang="en-US" sz="3200" b="1" dirty="0">
              <a:solidFill>
                <a:srgbClr val="00876E"/>
              </a:solidFill>
              <a:latin typeface="Arial" panose="020B0604020202020204" pitchFamily="34" charset="0"/>
              <a:ea typeface="Atyp Display Medium" panose="000006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830" y="1277257"/>
            <a:ext cx="11538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800" i="1" dirty="0" smtClean="0">
                <a:latin typeface="Times New Roman" panose="02020603050405020304" pitchFamily="18" charset="0"/>
                <a:ea typeface="Atyp Display Medium" panose="00000600000000000000" pitchFamily="2" charset="0"/>
                <a:cs typeface="Times New Roman" panose="02020603050405020304" pitchFamily="18" charset="0"/>
              </a:rPr>
              <a:t>****</a:t>
            </a:r>
            <a:r>
              <a:rPr lang="ru-RU" sz="2800" dirty="0" smtClean="0">
                <a:latin typeface="Times New Roman"/>
                <a:ea typeface="Calibri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91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9" b="22331"/>
          <a:stretch/>
        </p:blipFill>
        <p:spPr>
          <a:xfrm>
            <a:off x="184207" y="245534"/>
            <a:ext cx="1476632" cy="82973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660839" y="891232"/>
            <a:ext cx="8333380" cy="0"/>
          </a:xfrm>
          <a:prstGeom prst="line">
            <a:avLst/>
          </a:prstGeom>
          <a:ln w="38100">
            <a:solidFill>
              <a:srgbClr val="0087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977217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53874" y="275996"/>
            <a:ext cx="38768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876E"/>
                </a:solidFill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Объект и </a:t>
            </a:r>
            <a:r>
              <a:rPr lang="ru-RU" sz="3200" b="1" dirty="0" smtClean="0">
                <a:solidFill>
                  <a:srgbClr val="00876E"/>
                </a:solidFill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предмет</a:t>
            </a:r>
            <a:endParaRPr lang="en-US" sz="3200" b="1" dirty="0">
              <a:solidFill>
                <a:srgbClr val="00876E"/>
              </a:solidFill>
              <a:latin typeface="Arial" panose="020B0604020202020204" pitchFamily="34" charset="0"/>
              <a:ea typeface="Atyp Display Medium" panose="000006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830" y="1277257"/>
            <a:ext cx="11538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800" i="1" dirty="0" smtClean="0">
                <a:latin typeface="Times New Roman" panose="02020603050405020304" pitchFamily="18" charset="0"/>
                <a:ea typeface="Atyp Display Medium" panose="00000600000000000000" pitchFamily="2" charset="0"/>
                <a:cs typeface="Times New Roman" panose="02020603050405020304" pitchFamily="18" charset="0"/>
              </a:rPr>
              <a:t>****</a:t>
            </a:r>
            <a:r>
              <a:rPr lang="ru-RU" sz="2800" dirty="0" smtClean="0">
                <a:latin typeface="Times New Roman"/>
                <a:ea typeface="Calibri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91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9" b="22331"/>
          <a:stretch/>
        </p:blipFill>
        <p:spPr>
          <a:xfrm>
            <a:off x="184207" y="245534"/>
            <a:ext cx="1476632" cy="82973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660839" y="891232"/>
            <a:ext cx="8333380" cy="0"/>
          </a:xfrm>
          <a:prstGeom prst="line">
            <a:avLst/>
          </a:prstGeom>
          <a:ln w="38100">
            <a:solidFill>
              <a:srgbClr val="0087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977217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39614" y="275996"/>
            <a:ext cx="30480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876E"/>
                </a:solidFill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Обзор/Анализ</a:t>
            </a:r>
            <a:endParaRPr lang="en-US" sz="3200" b="1" dirty="0">
              <a:solidFill>
                <a:srgbClr val="00876E"/>
              </a:solidFill>
              <a:latin typeface="Arial" panose="020B0604020202020204" pitchFamily="34" charset="0"/>
              <a:ea typeface="Atyp Display Medium" panose="000006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830" y="1277257"/>
            <a:ext cx="11538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800" i="1" dirty="0" smtClean="0">
                <a:latin typeface="Times New Roman" panose="02020603050405020304" pitchFamily="18" charset="0"/>
                <a:ea typeface="Atyp Display Medium" panose="00000600000000000000" pitchFamily="2" charset="0"/>
                <a:cs typeface="Times New Roman" panose="02020603050405020304" pitchFamily="18" charset="0"/>
              </a:rPr>
              <a:t>****</a:t>
            </a:r>
            <a:r>
              <a:rPr lang="ru-RU" sz="2800" dirty="0" smtClean="0">
                <a:latin typeface="Times New Roman"/>
                <a:ea typeface="Calibri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91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9" b="22331"/>
          <a:stretch/>
        </p:blipFill>
        <p:spPr>
          <a:xfrm>
            <a:off x="184207" y="245534"/>
            <a:ext cx="1476632" cy="82973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660839" y="891232"/>
            <a:ext cx="8333380" cy="0"/>
          </a:xfrm>
          <a:prstGeom prst="line">
            <a:avLst/>
          </a:prstGeom>
          <a:ln w="38100">
            <a:solidFill>
              <a:srgbClr val="0087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977217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39614" y="275996"/>
            <a:ext cx="30480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876E"/>
                </a:solidFill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Обзор/Анализ</a:t>
            </a:r>
            <a:endParaRPr lang="en-US" sz="3200" b="1" dirty="0">
              <a:solidFill>
                <a:srgbClr val="00876E"/>
              </a:solidFill>
              <a:latin typeface="Arial" panose="020B0604020202020204" pitchFamily="34" charset="0"/>
              <a:ea typeface="Atyp Display Medium" panose="000006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830" y="1277257"/>
            <a:ext cx="11538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800" i="1" dirty="0" smtClean="0">
                <a:latin typeface="Times New Roman" panose="02020603050405020304" pitchFamily="18" charset="0"/>
                <a:ea typeface="Atyp Display Medium" panose="00000600000000000000" pitchFamily="2" charset="0"/>
                <a:cs typeface="Times New Roman" panose="02020603050405020304" pitchFamily="18" charset="0"/>
              </a:rPr>
              <a:t>****</a:t>
            </a:r>
            <a:r>
              <a:rPr lang="ru-RU" sz="2800" dirty="0" smtClean="0">
                <a:latin typeface="Times New Roman"/>
                <a:ea typeface="Calibri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91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9" b="22331"/>
          <a:stretch/>
        </p:blipFill>
        <p:spPr>
          <a:xfrm>
            <a:off x="184207" y="245534"/>
            <a:ext cx="1476632" cy="82973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660839" y="891232"/>
            <a:ext cx="8333380" cy="0"/>
          </a:xfrm>
          <a:prstGeom prst="line">
            <a:avLst/>
          </a:prstGeom>
          <a:ln w="38100">
            <a:solidFill>
              <a:srgbClr val="0087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977217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39614" y="275996"/>
            <a:ext cx="66708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876E"/>
                </a:solidFill>
                <a:latin typeface="Arial" panose="020B0604020202020204" pitchFamily="34" charset="0"/>
                <a:ea typeface="Atyp Display Medium" panose="00000600000000000000" pitchFamily="2" charset="0"/>
                <a:cs typeface="Arial" panose="020B0604020202020204" pitchFamily="34" charset="0"/>
              </a:rPr>
              <a:t>Заключение/Постановка задачи</a:t>
            </a:r>
            <a:endParaRPr lang="en-US" sz="3200" b="1" dirty="0">
              <a:solidFill>
                <a:srgbClr val="00876E"/>
              </a:solidFill>
              <a:latin typeface="Arial" panose="020B0604020202020204" pitchFamily="34" charset="0"/>
              <a:ea typeface="Atyp Display Medium" panose="000006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830" y="1277257"/>
            <a:ext cx="11538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800" i="1" dirty="0" smtClean="0">
                <a:latin typeface="Times New Roman" panose="02020603050405020304" pitchFamily="18" charset="0"/>
                <a:ea typeface="Atyp Display Medium" panose="00000600000000000000" pitchFamily="2" charset="0"/>
                <a:cs typeface="Times New Roman" panose="02020603050405020304" pitchFamily="18" charset="0"/>
              </a:rPr>
              <a:t>****</a:t>
            </a:r>
            <a:r>
              <a:rPr lang="ru-RU" sz="2800" dirty="0" smtClean="0">
                <a:latin typeface="Times New Roman"/>
                <a:ea typeface="Calibri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91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2"/>
          <p:cNvSpPr txBox="1">
            <a:spLocks/>
          </p:cNvSpPr>
          <p:nvPr/>
        </p:nvSpPr>
        <p:spPr>
          <a:xfrm>
            <a:off x="202223" y="0"/>
            <a:ext cx="11816862" cy="6752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46075">
              <a:spcBef>
                <a:spcPct val="0"/>
              </a:spcBef>
              <a:defRPr/>
            </a:pPr>
            <a:endParaRPr lang="ru-RU" altLang="ru-RU" sz="33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46075">
              <a:spcBef>
                <a:spcPct val="0"/>
              </a:spcBef>
              <a:defRPr/>
            </a:pPr>
            <a:endParaRPr lang="ru-RU" altLang="ru-RU" sz="1600" b="1" dirty="0" smtClean="0">
              <a:solidFill>
                <a:srgbClr val="00937C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46075">
              <a:spcBef>
                <a:spcPct val="0"/>
              </a:spcBef>
              <a:defRPr/>
            </a:pPr>
            <a:endParaRPr lang="ru-RU" altLang="ru-RU" sz="1600" b="1" dirty="0">
              <a:solidFill>
                <a:srgbClr val="00937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alt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alt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sz="3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altLang="ru-RU" sz="20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altLang="ru-RU" sz="2000" b="1" dirty="0" smtClean="0">
              <a:solidFill>
                <a:srgbClr val="00876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altLang="ru-RU" sz="2000" b="1" dirty="0">
              <a:solidFill>
                <a:srgbClr val="00876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altLang="ru-RU" sz="2000" b="1" dirty="0" smtClean="0">
              <a:solidFill>
                <a:srgbClr val="00876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altLang="ru-RU" sz="2000" b="1" dirty="0" smtClean="0">
              <a:solidFill>
                <a:srgbClr val="00876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altLang="ru-RU" sz="2000" b="1" dirty="0" smtClean="0">
              <a:solidFill>
                <a:srgbClr val="00876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altLang="ru-RU" sz="2200" b="1" dirty="0" smtClean="0">
              <a:solidFill>
                <a:srgbClr val="00876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altLang="ru-RU" sz="2200" b="1" dirty="0" smtClean="0">
              <a:solidFill>
                <a:srgbClr val="00876E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15000"/>
              </a:lnSpc>
              <a:spcBef>
                <a:spcPct val="0"/>
              </a:spcBef>
              <a:tabLst>
                <a:tab pos="457200" algn="l"/>
              </a:tabLst>
            </a:pP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9" b="22331"/>
          <a:stretch/>
        </p:blipFill>
        <p:spPr>
          <a:xfrm>
            <a:off x="202223" y="100293"/>
            <a:ext cx="1476632" cy="82973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977217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47267" y="1030318"/>
            <a:ext cx="11535031" cy="0"/>
          </a:xfrm>
          <a:prstGeom prst="line">
            <a:avLst/>
          </a:prstGeom>
          <a:ln w="38100">
            <a:solidFill>
              <a:srgbClr val="0087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2544766" y="4129519"/>
            <a:ext cx="74458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4800" b="1" i="1" dirty="0">
                <a:solidFill>
                  <a:srgbClr val="00876E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</p:txBody>
      </p:sp>
      <p:pic>
        <p:nvPicPr>
          <p:cNvPr id="17" name="Рисунок 3"/>
          <p:cNvPicPr/>
          <p:nvPr/>
        </p:nvPicPr>
        <p:blipFill>
          <a:blip r:embed="rId3" cstate="print"/>
          <a:stretch/>
        </p:blipFill>
        <p:spPr>
          <a:xfrm>
            <a:off x="4953643" y="1582876"/>
            <a:ext cx="1924258" cy="1746672"/>
          </a:xfrm>
          <a:prstGeom prst="rect">
            <a:avLst/>
          </a:prstGeom>
          <a:solidFill>
            <a:srgbClr val="00937C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129289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1590</TotalTime>
  <Words>76</Words>
  <Application>Microsoft Office PowerPoint</Application>
  <PresentationFormat>Произвольный</PresentationFormat>
  <Paragraphs>64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Айдос Мырзахметов</dc:creator>
  <cp:lastModifiedBy>user</cp:lastModifiedBy>
  <cp:revision>158</cp:revision>
  <cp:lastPrinted>2023-05-19T09:24:32Z</cp:lastPrinted>
  <dcterms:created xsi:type="dcterms:W3CDTF">2023-02-14T05:28:59Z</dcterms:created>
  <dcterms:modified xsi:type="dcterms:W3CDTF">2026-01-08T20:52:19Z</dcterms:modified>
</cp:coreProperties>
</file>